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84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56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01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52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76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31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58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7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1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98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16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62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73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12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2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76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6E38-6245-4186-9515-5E70DF4A7237}" type="datetimeFigureOut">
              <a:rPr lang="pl-PL" smtClean="0"/>
              <a:t>2020-05-06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2AEC6B-65AA-4DFC-B6DB-BE736B31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51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0152" y="-139766"/>
            <a:ext cx="11874321" cy="1917052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ZDROWY STYL ŻYCIA PRZEDSZKOLAKA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284112" y="6465044"/>
            <a:ext cx="3893292" cy="39295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Opracowała: Katarzyna Malinowska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" y="1676938"/>
            <a:ext cx="7650052" cy="4888455"/>
          </a:xfrm>
          <a:prstGeom prst="rect">
            <a:avLst/>
          </a:prstGeom>
        </p:spPr>
      </p:pic>
      <p:pic>
        <p:nvPicPr>
          <p:cNvPr id="8" name="BOCA_CHICA-in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444.8775"/>
                  <p14:fade out="16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69" y="6013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Bądź aktywny fizycznie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5" y="1270000"/>
            <a:ext cx="6774288" cy="54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Zadbaj o wypoczynek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08" y="2033431"/>
            <a:ext cx="6324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9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3852" y="909392"/>
            <a:ext cx="8596668" cy="1320800"/>
          </a:xfrm>
        </p:spPr>
        <p:txBody>
          <a:bodyPr/>
          <a:lstStyle/>
          <a:p>
            <a:pPr algn="ctr"/>
            <a:r>
              <a:rPr lang="pl-PL" b="1" dirty="0" smtClean="0"/>
              <a:t>Sen to zdrowie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" y="1569792"/>
            <a:ext cx="7613269" cy="46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4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5819" y="841419"/>
            <a:ext cx="8596668" cy="1320800"/>
          </a:xfrm>
        </p:spPr>
        <p:txBody>
          <a:bodyPr/>
          <a:lstStyle/>
          <a:p>
            <a:pPr algn="ctr"/>
            <a:r>
              <a:rPr lang="pl-PL" b="1" dirty="0" smtClean="0"/>
              <a:t>Harmonia i równowaga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1930400"/>
            <a:ext cx="5527183" cy="4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22722" cy="361467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Kochane przedszkolaki </a:t>
            </a:r>
            <a:br>
              <a:rPr lang="pl-PL" b="1" dirty="0" smtClean="0"/>
            </a:br>
            <a:r>
              <a:rPr lang="pl-PL" b="1" dirty="0" smtClean="0"/>
              <a:t>na koniec prezentacji </a:t>
            </a:r>
            <a:br>
              <a:rPr lang="pl-PL" b="1" dirty="0" smtClean="0"/>
            </a:br>
            <a:r>
              <a:rPr lang="pl-PL" b="1" dirty="0" smtClean="0"/>
              <a:t>posłuchajcie wiersza</a:t>
            </a:r>
            <a:br>
              <a:rPr lang="pl-PL" b="1" dirty="0" smtClean="0"/>
            </a:br>
            <a:r>
              <a:rPr lang="pl-PL" b="1" dirty="0" smtClean="0"/>
              <a:t> „Na zdrowie” – Małgorzaty Podwyszyńskiej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8" y="3687922"/>
            <a:ext cx="5714286" cy="2907936"/>
          </a:xfrm>
          <a:prstGeom prst="rect">
            <a:avLst/>
          </a:prstGeom>
        </p:spPr>
      </p:pic>
      <p:pic>
        <p:nvPicPr>
          <p:cNvPr id="4" name="Głos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0584" y="3175715"/>
            <a:ext cx="1177344" cy="11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Czym jest „zdrowy styl życia”?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" y="1447732"/>
            <a:ext cx="7147775" cy="5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380"/>
          </a:xfrm>
        </p:spPr>
        <p:txBody>
          <a:bodyPr/>
          <a:lstStyle/>
          <a:p>
            <a:r>
              <a:rPr lang="pl-PL" b="1" dirty="0" smtClean="0"/>
              <a:t>10 ZASAD ZDROWEGO STYLU ŻYCIA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390919"/>
            <a:ext cx="5852856" cy="51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Rozpocznij dzień od śniadania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6" y="1466761"/>
            <a:ext cx="3569154" cy="22311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6" y="1466761"/>
            <a:ext cx="3591662" cy="22311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6" y="4066738"/>
            <a:ext cx="3666098" cy="25345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7" y="4059886"/>
            <a:ext cx="3514000" cy="2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Jedz regularnie – o stałych porach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1419090"/>
            <a:ext cx="5118011" cy="51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941" y="609600"/>
            <a:ext cx="9055061" cy="1320800"/>
          </a:xfrm>
        </p:spPr>
        <p:txBody>
          <a:bodyPr/>
          <a:lstStyle/>
          <a:p>
            <a:pPr algn="ctr"/>
            <a:r>
              <a:rPr lang="pl-PL" b="1" dirty="0" smtClean="0"/>
              <a:t>Urozmaicaj posiłki – pamiętaj, aby Twój talerz był kolorowy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2133399"/>
            <a:ext cx="6559638" cy="42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0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Jedz zdrowe i naturalne przekąski !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68" y="1733282"/>
            <a:ext cx="6885367" cy="45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3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6659" y="532327"/>
            <a:ext cx="4971246" cy="4400282"/>
          </a:xfrm>
        </p:spPr>
        <p:txBody>
          <a:bodyPr/>
          <a:lstStyle/>
          <a:p>
            <a:pPr algn="ctr"/>
            <a:r>
              <a:rPr lang="pl-PL" b="1" dirty="0" smtClean="0"/>
              <a:t>Unikaj produktów wysoko przetworzonych</a:t>
            </a:r>
            <a:br>
              <a:rPr lang="pl-PL" b="1" dirty="0" smtClean="0"/>
            </a:br>
            <a:r>
              <a:rPr lang="pl-PL" b="1" dirty="0" smtClean="0"/>
              <a:t> i słodyczy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95403" y="1985938"/>
            <a:ext cx="6858003" cy="28861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59" y="2873196"/>
            <a:ext cx="4737816" cy="35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Pij odpowiednią ilość wody !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7" y="1698580"/>
            <a:ext cx="7913352" cy="45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76</Words>
  <Application>Microsoft Office PowerPoint</Application>
  <PresentationFormat>Panoramiczny</PresentationFormat>
  <Paragraphs>15</Paragraphs>
  <Slides>14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ZDROWY STYL ŻYCIA PRZEDSZKOLAKA</vt:lpstr>
      <vt:lpstr>Czym jest „zdrowy styl życia”?</vt:lpstr>
      <vt:lpstr>10 ZASAD ZDROWEGO STYLU ŻYCIA</vt:lpstr>
      <vt:lpstr>Rozpocznij dzień od śniadania !</vt:lpstr>
      <vt:lpstr>Jedz regularnie – o stałych porach !</vt:lpstr>
      <vt:lpstr>Urozmaicaj posiłki – pamiętaj, aby Twój talerz był kolorowy !</vt:lpstr>
      <vt:lpstr>Jedz zdrowe i naturalne przekąski !</vt:lpstr>
      <vt:lpstr>Unikaj produktów wysoko przetworzonych  i słodyczy !</vt:lpstr>
      <vt:lpstr>Pij odpowiednią ilość wody !</vt:lpstr>
      <vt:lpstr>Bądź aktywny fizycznie !</vt:lpstr>
      <vt:lpstr>Zadbaj o wypoczynek !</vt:lpstr>
      <vt:lpstr>Sen to zdrowie !</vt:lpstr>
      <vt:lpstr>Harmonia i równowaga !</vt:lpstr>
      <vt:lpstr>Kochane przedszkolaki  na koniec prezentacji  posłuchajcie wiersza  „Na zdrowie” – Małgorzaty Podwyszyńskiej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ZDROWY STYL ŻYCIA PRZEDSZKOLAKA</dc:title>
  <dc:creator>Angela</dc:creator>
  <cp:lastModifiedBy>Angela</cp:lastModifiedBy>
  <cp:revision>19</cp:revision>
  <dcterms:created xsi:type="dcterms:W3CDTF">2020-05-05T14:35:01Z</dcterms:created>
  <dcterms:modified xsi:type="dcterms:W3CDTF">2020-05-06T10:00:23Z</dcterms:modified>
</cp:coreProperties>
</file>