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3DDE6-4685-419E-B615-720EC1C18B88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FBBD-A952-4A45-8F38-29128F9B9F4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86339" cy="7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485" y="2492896"/>
            <a:ext cx="2537809" cy="2664296"/>
          </a:xfrm>
          <a:prstGeom prst="rect">
            <a:avLst/>
          </a:prstGeom>
          <a:noFill/>
        </p:spPr>
      </p:pic>
      <p:pic>
        <p:nvPicPr>
          <p:cNvPr id="2052" name="Picture 4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428" y="1663014"/>
            <a:ext cx="2537025" cy="266317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051720" y="1124744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dirty="0" smtClean="0"/>
              <a:t>„ZĄBKI MOJE ZĄBKI”</a:t>
            </a:r>
            <a:endParaRPr lang="pl-PL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186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Pokaz na ekranie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Slajd 1</vt:lpstr>
      <vt:lpstr>Slajd 2</vt:lpstr>
      <vt:lpstr>Slajd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Mariusz</dc:creator>
  <cp:lastModifiedBy>Mariusz</cp:lastModifiedBy>
  <cp:revision>2</cp:revision>
  <dcterms:created xsi:type="dcterms:W3CDTF">2020-04-29T19:36:37Z</dcterms:created>
  <dcterms:modified xsi:type="dcterms:W3CDTF">2020-04-29T20:11:58Z</dcterms:modified>
</cp:coreProperties>
</file>